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206973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гроза, град. Ветер юго-западный с переходом на северо-восточный ночью 3-8, днем 9-14 м/с. Температура воздуха ночью 8-10,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 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3840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28781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5382</cp:revision>
  <cp:lastPrinted>2021-07-01T03:56:27Z</cp:lastPrinted>
  <dcterms:created xsi:type="dcterms:W3CDTF">2018-03-27T06:03:00Z</dcterms:created>
  <dcterms:modified xsi:type="dcterms:W3CDTF">2026-05-20T08:07:43Z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